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>
        <p:scale>
          <a:sx n="66" d="100"/>
          <a:sy n="66" d="100"/>
        </p:scale>
        <p:origin x="-1656" y="-19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r>
              <a:rPr lang="ko-KR" altLang="en-US" dirty="0" smtClean="0"/>
              <a:t>에 대한 설명 반드시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 dataset</a:t>
            </a:r>
            <a:r>
              <a:rPr lang="ko-KR" altLang="en-US" dirty="0" smtClean="0"/>
              <a:t>에서 조차 수렴이 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물체변형 성능 향상을 위한 </a:t>
            </a:r>
            <a:r>
              <a:rPr lang="en-US" altLang="ko-KR" dirty="0" smtClean="0"/>
              <a:t>u-net and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reu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en-US" altLang="ko-KR" baseline="0" dirty="0" smtClean="0"/>
              <a:t>c </a:t>
            </a:r>
            <a:r>
              <a:rPr lang="ko-KR" altLang="en-US" baseline="0" dirty="0" smtClean="0"/>
              <a:t>생성신경망 구조 개선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인강행동예측을</a:t>
            </a:r>
            <a:r>
              <a:rPr lang="ko-KR" altLang="en-US" baseline="0" dirty="0" smtClean="0"/>
              <a:t> 위한 </a:t>
            </a:r>
            <a:r>
              <a:rPr lang="en-US" altLang="ko-KR" baseline="0" dirty="0" smtClean="0"/>
              <a:t>Recurrent Neural Network </a:t>
            </a:r>
            <a:r>
              <a:rPr lang="ko-KR" altLang="en-US" baseline="0" dirty="0" smtClean="0"/>
              <a:t>기반의 변형된 </a:t>
            </a:r>
            <a:r>
              <a:rPr lang="en-US" altLang="ko-KR" baseline="0" dirty="0" smtClean="0"/>
              <a:t>Sequence to Sequence</a:t>
            </a:r>
            <a:r>
              <a:rPr lang="ko-KR" altLang="en-US" baseline="0" dirty="0" smtClean="0"/>
              <a:t>구조제안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852936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Recurrent </a:t>
            </a:r>
            <a:r>
              <a:rPr lang="en-US" altLang="ko-KR" dirty="0"/>
              <a:t>neural network-based m</a:t>
            </a:r>
            <a:r>
              <a:rPr lang="en-US" altLang="ko-KR" dirty="0" smtClean="0"/>
              <a:t>otion </a:t>
            </a:r>
            <a:r>
              <a:rPr lang="en-US" altLang="ko-KR" dirty="0"/>
              <a:t>prediction method</a:t>
            </a:r>
            <a:endParaRPr lang="en-US" altLang="ko-KR" dirty="0"/>
          </a:p>
        </p:txBody>
      </p:sp>
      <p:sp>
        <p:nvSpPr>
          <p:cNvPr id="6" name="직사각형 8"/>
          <p:cNvSpPr txBox="1"/>
          <p:nvPr/>
        </p:nvSpPr>
        <p:spPr>
          <a:xfrm>
            <a:off x="4762776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846746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Suggestion1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0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08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2.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Actual </a:t>
            </a:r>
            <a:r>
              <a:rPr lang="en-US" altLang="ko-KR" sz="2000" b="1" dirty="0">
                <a:solidFill>
                  <a:srgbClr val="FF0000"/>
                </a:solidFill>
              </a:rPr>
              <a:t>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My suggestion and Result ,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846746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Suggestion2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846746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Suggestion3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97" y="37792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379750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Human Motion Analysis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044025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Generation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835532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generate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48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4870209"/>
            <a:ext cx="5621849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068960"/>
            <a:ext cx="562184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1568624" y="1268760"/>
            <a:ext cx="7251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16940</TotalTime>
  <Words>1262</Words>
  <Application>Microsoft Office PowerPoint</Application>
  <PresentationFormat>화면 슬라이드 쇼(4:3)</PresentationFormat>
  <Paragraphs>473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1799</cp:revision>
  <cp:lastPrinted>2016-04-25T16:01:40Z</cp:lastPrinted>
  <dcterms:created xsi:type="dcterms:W3CDTF">2016-04-23T14:22:20Z</dcterms:created>
  <dcterms:modified xsi:type="dcterms:W3CDTF">2017-10-11T09:20:09Z</dcterms:modified>
</cp:coreProperties>
</file>